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photoAlbum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75" autoAdjust="0"/>
  </p:normalViewPr>
  <p:slideViewPr>
    <p:cSldViewPr>
      <p:cViewPr varScale="1"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D6234-CF72-4226-9508-01B9A0EB0DC3}" type="datetimeFigureOut">
              <a:rPr lang="nl-NL" smtClean="0"/>
              <a:pPr/>
              <a:t>5-5-2015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DF6C0-51E9-4B6C-9C08-950DBE9C0F4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100241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DF6C0-51E9-4B6C-9C08-950DBE9C0F4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52405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6AB-68C6-4907-B18E-D57D8DFCF63A}" type="datetimeFigureOut">
              <a:rPr lang="nl-NL" smtClean="0"/>
              <a:pPr/>
              <a:t>5-5-2015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37D513-AF50-48ED-8AB7-E527D591AC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6AB-68C6-4907-B18E-D57D8DFCF63A}" type="datetimeFigureOut">
              <a:rPr lang="nl-NL" smtClean="0"/>
              <a:pPr/>
              <a:t>5-5-2015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D513-AF50-48ED-8AB7-E527D591AC6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6AB-68C6-4907-B18E-D57D8DFCF63A}" type="datetimeFigureOut">
              <a:rPr lang="nl-NL" smtClean="0"/>
              <a:pPr/>
              <a:t>5-5-2015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D513-AF50-48ED-8AB7-E527D591AC6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6AB-68C6-4907-B18E-D57D8DFCF63A}" type="datetimeFigureOut">
              <a:rPr lang="nl-NL" smtClean="0"/>
              <a:pPr/>
              <a:t>5-5-2015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37D513-AF50-48ED-8AB7-E527D591AC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6AB-68C6-4907-B18E-D57D8DFCF63A}" type="datetimeFigureOut">
              <a:rPr lang="nl-NL" smtClean="0"/>
              <a:pPr/>
              <a:t>5-5-2015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37D513-AF50-48ED-8AB7-E527D591AC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6AB-68C6-4907-B18E-D57D8DFCF63A}" type="datetimeFigureOut">
              <a:rPr lang="nl-NL" smtClean="0"/>
              <a:pPr/>
              <a:t>5-5-2015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37D513-AF50-48ED-8AB7-E527D591AC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6AB-68C6-4907-B18E-D57D8DFCF63A}" type="datetimeFigureOut">
              <a:rPr lang="nl-NL" smtClean="0"/>
              <a:pPr/>
              <a:t>5-5-2015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37D513-AF50-48ED-8AB7-E527D591AC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6AB-68C6-4907-B18E-D57D8DFCF63A}" type="datetimeFigureOut">
              <a:rPr lang="nl-NL" smtClean="0"/>
              <a:pPr/>
              <a:t>5-5-2015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37D513-AF50-48ED-8AB7-E527D591AC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6AB-68C6-4907-B18E-D57D8DFCF63A}" type="datetimeFigureOut">
              <a:rPr lang="nl-NL" smtClean="0"/>
              <a:pPr/>
              <a:t>5-5-2015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37D513-AF50-48ED-8AB7-E527D591AC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6AB-68C6-4907-B18E-D57D8DFCF63A}" type="datetimeFigureOut">
              <a:rPr lang="nl-NL" smtClean="0"/>
              <a:pPr/>
              <a:t>5-5-2015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37D513-AF50-48ED-8AB7-E527D591AC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6AB-68C6-4907-B18E-D57D8DFCF63A}" type="datetimeFigureOut">
              <a:rPr lang="nl-NL" smtClean="0"/>
              <a:pPr/>
              <a:t>5-5-2015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37D513-AF50-48ED-8AB7-E527D591AC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D9FA6AB-68C6-4907-B18E-D57D8DFCF63A}" type="datetimeFigureOut">
              <a:rPr lang="nl-NL" smtClean="0"/>
              <a:pPr/>
              <a:t>5-5-2015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037D513-AF50-48ED-8AB7-E527D591AC6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grootglas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035" y="4293096"/>
            <a:ext cx="2654078" cy="23432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vak 2"/>
          <p:cNvSpPr txBox="1"/>
          <p:nvPr/>
        </p:nvSpPr>
        <p:spPr>
          <a:xfrm>
            <a:off x="2733955" y="59880"/>
            <a:ext cx="1776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Curriculum Vitae</a:t>
            </a:r>
            <a:endParaRPr lang="nl-NL" sz="1600" dirty="0"/>
          </a:p>
        </p:txBody>
      </p:sp>
      <p:sp>
        <p:nvSpPr>
          <p:cNvPr id="4" name="Tekstvak 3"/>
          <p:cNvSpPr txBox="1"/>
          <p:nvPr/>
        </p:nvSpPr>
        <p:spPr>
          <a:xfrm>
            <a:off x="1451712" y="1465527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Jasmijn Nicolaï</a:t>
            </a:r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0" name="Toelichting met afgeronde rechthoek 9"/>
          <p:cNvSpPr/>
          <p:nvPr/>
        </p:nvSpPr>
        <p:spPr>
          <a:xfrm>
            <a:off x="4788024" y="2755067"/>
            <a:ext cx="2952328" cy="1692188"/>
          </a:xfrm>
          <a:prstGeom prst="wedgeRoundRectCallout">
            <a:avLst>
              <a:gd name="adj1" fmla="val -26789"/>
              <a:gd name="adj2" fmla="val 1040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 smtClean="0"/>
              <a:t>Onderzoeken</a:t>
            </a:r>
          </a:p>
          <a:p>
            <a:pPr algn="ctr"/>
            <a:r>
              <a:rPr lang="nl-NL" sz="1400" b="1" dirty="0" smtClean="0"/>
              <a:t>Uitzoeken</a:t>
            </a:r>
          </a:p>
          <a:p>
            <a:pPr algn="ctr"/>
            <a:r>
              <a:rPr lang="nl-NL" sz="1400" b="1" dirty="0" smtClean="0"/>
              <a:t>Observeren</a:t>
            </a:r>
          </a:p>
          <a:p>
            <a:pPr algn="ctr"/>
            <a:r>
              <a:rPr lang="nl-NL" sz="1400" b="1" dirty="0" smtClean="0"/>
              <a:t>Oplossen</a:t>
            </a:r>
          </a:p>
          <a:p>
            <a:pPr algn="ctr"/>
            <a:r>
              <a:rPr lang="nl-NL" sz="1400" b="1" dirty="0"/>
              <a:t>L</a:t>
            </a:r>
            <a:r>
              <a:rPr lang="nl-NL" sz="1400" b="1" dirty="0" smtClean="0"/>
              <a:t>uisteren </a:t>
            </a:r>
          </a:p>
          <a:p>
            <a:pPr algn="ctr"/>
            <a:r>
              <a:rPr lang="nl-NL" sz="1400" b="1" dirty="0" smtClean="0"/>
              <a:t>Uitvinden</a:t>
            </a:r>
          </a:p>
          <a:p>
            <a:pPr algn="ctr"/>
            <a:r>
              <a:rPr lang="nl-NL" sz="1400" b="1" dirty="0"/>
              <a:t>P</a:t>
            </a:r>
            <a:r>
              <a:rPr lang="nl-NL" sz="1400" b="1" dirty="0" smtClean="0"/>
              <a:t>assende duidelijkheid bieden</a:t>
            </a:r>
            <a:endParaRPr lang="nl-NL" sz="1400" b="1" dirty="0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9880"/>
            <a:ext cx="1152128" cy="1298310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395536" y="1412774"/>
            <a:ext cx="369332" cy="52804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1200" dirty="0" smtClean="0"/>
              <a:t>Hogestraat 15 -6953AP Dieren-Telefoon 06-18035009    jasmijn@hogestraat.nl</a:t>
            </a:r>
            <a:endParaRPr lang="nl-NL" sz="1200" dirty="0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623428"/>
            <a:ext cx="1610122" cy="1471455"/>
          </a:xfrm>
          <a:prstGeom prst="rect">
            <a:avLst/>
          </a:prstGeom>
        </p:spPr>
      </p:pic>
      <p:sp>
        <p:nvSpPr>
          <p:cNvPr id="18" name="Tekstvak 17"/>
          <p:cNvSpPr txBox="1"/>
          <p:nvPr/>
        </p:nvSpPr>
        <p:spPr>
          <a:xfrm>
            <a:off x="749281" y="2687909"/>
            <a:ext cx="360040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dirty="0" smtClean="0"/>
              <a:t>WERKERVARING</a:t>
            </a:r>
          </a:p>
          <a:p>
            <a:r>
              <a:rPr lang="nl-NL" sz="1000" dirty="0" smtClean="0"/>
              <a:t>01-04-2014 tot heden	</a:t>
            </a:r>
            <a:r>
              <a:rPr lang="nl-NL" sz="1000" dirty="0" err="1" smtClean="0">
                <a:solidFill>
                  <a:srgbClr val="FFC000"/>
                </a:solidFill>
              </a:rPr>
              <a:t>zper</a:t>
            </a:r>
            <a:r>
              <a:rPr lang="nl-NL" sz="1000" dirty="0" smtClean="0">
                <a:solidFill>
                  <a:srgbClr val="FFC000"/>
                </a:solidFill>
              </a:rPr>
              <a:t> voor </a:t>
            </a:r>
            <a:r>
              <a:rPr lang="nl-NL" sz="1000" dirty="0" err="1" smtClean="0">
                <a:solidFill>
                  <a:srgbClr val="FFC000"/>
                </a:solidFill>
              </a:rPr>
              <a:t>samenzp</a:t>
            </a:r>
            <a:r>
              <a:rPr lang="nl-NL" sz="1000" dirty="0">
                <a:solidFill>
                  <a:srgbClr val="FFC000"/>
                </a:solidFill>
              </a:rPr>
              <a:t> </a:t>
            </a:r>
            <a:r>
              <a:rPr lang="nl-NL" sz="1000" dirty="0" smtClean="0">
                <a:solidFill>
                  <a:srgbClr val="FFC000"/>
                </a:solidFill>
              </a:rPr>
              <a:t>administratie en boekhouding</a:t>
            </a:r>
            <a:r>
              <a:rPr lang="nl-NL" sz="1000" dirty="0" smtClean="0"/>
              <a:t>	</a:t>
            </a:r>
          </a:p>
          <a:p>
            <a:r>
              <a:rPr lang="nl-NL" sz="1000" dirty="0" smtClean="0"/>
              <a:t>01-04-2014		</a:t>
            </a:r>
            <a:r>
              <a:rPr lang="nl-NL" sz="1000" dirty="0" smtClean="0">
                <a:solidFill>
                  <a:srgbClr val="FFC000"/>
                </a:solidFill>
              </a:rPr>
              <a:t>zelfstandige professional</a:t>
            </a:r>
          </a:p>
          <a:p>
            <a:pPr algn="ctr"/>
            <a:r>
              <a:rPr lang="nl-NL" sz="1200" dirty="0" smtClean="0">
                <a:solidFill>
                  <a:srgbClr val="FFC000"/>
                </a:solidFill>
              </a:rPr>
              <a:t>De tafel van jasmijn</a:t>
            </a:r>
          </a:p>
          <a:p>
            <a:r>
              <a:rPr lang="nl-NL" sz="1000" dirty="0" smtClean="0"/>
              <a:t>15-04-2013 tot heden</a:t>
            </a:r>
            <a:r>
              <a:rPr lang="nl-NL" sz="1000" dirty="0"/>
              <a:t> </a:t>
            </a:r>
            <a:r>
              <a:rPr lang="nl-NL" sz="1000" dirty="0" smtClean="0"/>
              <a:t>	</a:t>
            </a:r>
            <a:r>
              <a:rPr lang="nl-NL" sz="1000" dirty="0" smtClean="0">
                <a:solidFill>
                  <a:srgbClr val="FFC000"/>
                </a:solidFill>
              </a:rPr>
              <a:t>deelname verschillende               maatschappelijke projecten Team 3.0</a:t>
            </a:r>
          </a:p>
          <a:p>
            <a:r>
              <a:rPr lang="nl-NL" sz="1000" dirty="0" smtClean="0"/>
              <a:t>26-09-2012 tot 23-12-2012	 </a:t>
            </a:r>
            <a:r>
              <a:rPr lang="nl-NL" sz="1000" dirty="0" smtClean="0">
                <a:solidFill>
                  <a:srgbClr val="FFC000"/>
                </a:solidFill>
              </a:rPr>
              <a:t>medewerker </a:t>
            </a:r>
            <a:r>
              <a:rPr lang="nl-NL" sz="1000" dirty="0" err="1" smtClean="0">
                <a:solidFill>
                  <a:srgbClr val="FFC000"/>
                </a:solidFill>
              </a:rPr>
              <a:t>makro</a:t>
            </a:r>
            <a:r>
              <a:rPr lang="nl-NL" sz="1000" dirty="0" smtClean="0">
                <a:solidFill>
                  <a:srgbClr val="FFC000"/>
                </a:solidFill>
              </a:rPr>
              <a:t> kerstpakketen (breuken lijsten bij houden en zorgen dat er een vervanging komt)</a:t>
            </a:r>
          </a:p>
          <a:p>
            <a:r>
              <a:rPr lang="nl-NL" sz="1000" dirty="0" smtClean="0"/>
              <a:t>01-01-2012 tot 01-09-2013	</a:t>
            </a:r>
            <a:r>
              <a:rPr lang="nl-NL" sz="1000" dirty="0" smtClean="0">
                <a:solidFill>
                  <a:srgbClr val="FFC000"/>
                </a:solidFill>
              </a:rPr>
              <a:t>webwinkel  www.hetdoorgeefluikje.nl</a:t>
            </a:r>
          </a:p>
          <a:p>
            <a:r>
              <a:rPr lang="nl-NL" sz="1000" dirty="0" smtClean="0"/>
              <a:t>15-09-2011 tot 15-12-2011</a:t>
            </a:r>
            <a:r>
              <a:rPr lang="nl-NL" sz="1000" dirty="0"/>
              <a:t>	</a:t>
            </a:r>
            <a:r>
              <a:rPr lang="nl-NL" sz="1000" dirty="0" smtClean="0">
                <a:solidFill>
                  <a:srgbClr val="FFC000"/>
                </a:solidFill>
              </a:rPr>
              <a:t>medewerker </a:t>
            </a:r>
            <a:r>
              <a:rPr lang="nl-NL" sz="1000" dirty="0" err="1" smtClean="0">
                <a:solidFill>
                  <a:srgbClr val="FFC000"/>
                </a:solidFill>
              </a:rPr>
              <a:t>makro</a:t>
            </a:r>
            <a:r>
              <a:rPr lang="nl-NL" sz="1000" smtClean="0">
                <a:solidFill>
                  <a:srgbClr val="FFC000"/>
                </a:solidFill>
              </a:rPr>
              <a:t> kerstpakketten </a:t>
            </a:r>
            <a:endParaRPr lang="nl-NL" sz="1000" dirty="0" smtClean="0">
              <a:solidFill>
                <a:srgbClr val="FFC000"/>
              </a:solidFill>
            </a:endParaRPr>
          </a:p>
          <a:p>
            <a:r>
              <a:rPr lang="nl-NL" sz="1000" dirty="0" smtClean="0"/>
              <a:t>01-03-2010 tot 01-05-2012 	</a:t>
            </a:r>
            <a:r>
              <a:rPr lang="nl-NL" sz="1000" dirty="0" smtClean="0">
                <a:solidFill>
                  <a:srgbClr val="FFC000"/>
                </a:solidFill>
              </a:rPr>
              <a:t>administratief medewerkster Kinderdagverblijf (financieel, rooster maken, vragen beantwoorden, contracten opstellen)</a:t>
            </a:r>
          </a:p>
          <a:p>
            <a:r>
              <a:rPr lang="nl-NL" sz="1000" dirty="0" smtClean="0"/>
              <a:t>01-05-2007 tot 31-07-2011 	</a:t>
            </a:r>
            <a:r>
              <a:rPr lang="nl-NL" sz="1000" dirty="0" smtClean="0">
                <a:solidFill>
                  <a:srgbClr val="FFC000"/>
                </a:solidFill>
              </a:rPr>
              <a:t>vrijwilliger </a:t>
            </a:r>
            <a:r>
              <a:rPr lang="nl-NL" sz="1000" dirty="0" err="1" smtClean="0">
                <a:solidFill>
                  <a:srgbClr val="FFC000"/>
                </a:solidFill>
              </a:rPr>
              <a:t>tso</a:t>
            </a:r>
            <a:r>
              <a:rPr lang="nl-NL" sz="1000" dirty="0" smtClean="0">
                <a:solidFill>
                  <a:srgbClr val="FFC000"/>
                </a:solidFill>
              </a:rPr>
              <a:t> (ook adm.) Basisschool </a:t>
            </a:r>
          </a:p>
          <a:p>
            <a:r>
              <a:rPr lang="nl-NL" sz="1000" dirty="0" smtClean="0"/>
              <a:t>01-01-2004 tot 01-09-2007	</a:t>
            </a:r>
            <a:r>
              <a:rPr lang="nl-NL" sz="1000" dirty="0" smtClean="0">
                <a:solidFill>
                  <a:srgbClr val="FFC000"/>
                </a:solidFill>
              </a:rPr>
              <a:t>gastouder SWR</a:t>
            </a:r>
          </a:p>
          <a:p>
            <a:r>
              <a:rPr lang="nl-NL" sz="1000" dirty="0" smtClean="0"/>
              <a:t>01-02-2000 tot 01-02-2001	</a:t>
            </a:r>
            <a:r>
              <a:rPr lang="nl-NL" sz="1000" dirty="0" smtClean="0">
                <a:solidFill>
                  <a:srgbClr val="FFC000"/>
                </a:solidFill>
              </a:rPr>
              <a:t>contractbeheerder Nationale Nederlanden</a:t>
            </a:r>
          </a:p>
          <a:p>
            <a:r>
              <a:rPr lang="nl-NL" sz="1000" dirty="0" smtClean="0"/>
              <a:t>01-10-1999 tot 01-02-2000	</a:t>
            </a:r>
            <a:r>
              <a:rPr lang="nl-NL" sz="1000" dirty="0" smtClean="0">
                <a:solidFill>
                  <a:srgbClr val="FFC000"/>
                </a:solidFill>
              </a:rPr>
              <a:t>div. adm. Werkzaamheden Uitzendbureau	</a:t>
            </a:r>
          </a:p>
          <a:p>
            <a:r>
              <a:rPr lang="nl-NL" sz="1000" dirty="0" smtClean="0"/>
              <a:t>01-01-1992 tot 01-10-1997	</a:t>
            </a:r>
            <a:r>
              <a:rPr lang="nl-NL" sz="1000" dirty="0" smtClean="0">
                <a:solidFill>
                  <a:srgbClr val="FFC000"/>
                </a:solidFill>
              </a:rPr>
              <a:t>keukenmedewerkster </a:t>
            </a:r>
            <a:r>
              <a:rPr lang="nl-NL" sz="1000" dirty="0" err="1" smtClean="0">
                <a:solidFill>
                  <a:srgbClr val="FFC000"/>
                </a:solidFill>
              </a:rPr>
              <a:t>Eetcafe</a:t>
            </a:r>
            <a:r>
              <a:rPr lang="nl-NL" sz="1000" dirty="0" smtClean="0">
                <a:solidFill>
                  <a:srgbClr val="FFC000"/>
                </a:solidFill>
              </a:rPr>
              <a:t> de Wagerij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5777181" y="4784788"/>
            <a:ext cx="3184601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>
              <a:rot lat="0" lon="0" rev="120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nl-NL" sz="1050" dirty="0" smtClean="0">
                <a:solidFill>
                  <a:schemeClr val="bg1"/>
                </a:solidFill>
              </a:rPr>
              <a:t>OPLEIDING</a:t>
            </a:r>
          </a:p>
          <a:p>
            <a:pPr algn="ctr"/>
            <a:endParaRPr lang="nl-NL" sz="1050" dirty="0" smtClean="0">
              <a:solidFill>
                <a:schemeClr val="bg1"/>
              </a:solidFill>
            </a:endParaRPr>
          </a:p>
          <a:p>
            <a:r>
              <a:rPr lang="nl-NL" sz="1050" dirty="0" smtClean="0">
                <a:solidFill>
                  <a:schemeClr val="bg1"/>
                </a:solidFill>
              </a:rPr>
              <a:t>2014 –heden       psychologie                   </a:t>
            </a:r>
          </a:p>
          <a:p>
            <a:r>
              <a:rPr lang="nl-NL" sz="1050" dirty="0" smtClean="0">
                <a:solidFill>
                  <a:schemeClr val="bg1"/>
                </a:solidFill>
              </a:rPr>
              <a:t>2014 - heden	  inwerken boekhouding </a:t>
            </a:r>
          </a:p>
          <a:p>
            <a:r>
              <a:rPr lang="nl-NL" sz="1050" dirty="0" smtClean="0">
                <a:solidFill>
                  <a:schemeClr val="bg1"/>
                </a:solidFill>
              </a:rPr>
              <a:t>2014  certificaat  inleiding psychologie OU</a:t>
            </a:r>
          </a:p>
          <a:p>
            <a:r>
              <a:rPr lang="nl-NL" sz="1050" dirty="0" smtClean="0">
                <a:solidFill>
                  <a:schemeClr val="bg1"/>
                </a:solidFill>
              </a:rPr>
              <a:t>2013 -2014           deelname (stage) team 3.0	</a:t>
            </a:r>
          </a:p>
          <a:p>
            <a:pPr marL="228600" indent="-228600">
              <a:buAutoNum type="arabicPlain" startAt="1999"/>
            </a:pPr>
            <a:r>
              <a:rPr lang="nl-NL" sz="1050" dirty="0" smtClean="0">
                <a:solidFill>
                  <a:schemeClr val="bg1"/>
                </a:solidFill>
              </a:rPr>
              <a:t>  certificaat    </a:t>
            </a:r>
            <a:r>
              <a:rPr lang="nl-NL" sz="1050" dirty="0" err="1" smtClean="0">
                <a:solidFill>
                  <a:schemeClr val="bg1"/>
                </a:solidFill>
              </a:rPr>
              <a:t>mts-geodesie</a:t>
            </a:r>
            <a:r>
              <a:rPr lang="nl-NL" sz="1050" dirty="0" smtClean="0">
                <a:solidFill>
                  <a:schemeClr val="bg1"/>
                </a:solidFill>
              </a:rPr>
              <a:t>	  </a:t>
            </a:r>
          </a:p>
          <a:p>
            <a:pPr marL="228600" indent="-228600">
              <a:buAutoNum type="arabicPlain" startAt="1999"/>
            </a:pPr>
            <a:endParaRPr lang="nl-NL" sz="1050" dirty="0"/>
          </a:p>
        </p:txBody>
      </p:sp>
      <p:sp>
        <p:nvSpPr>
          <p:cNvPr id="23" name="Blokboog 22"/>
          <p:cNvSpPr/>
          <p:nvPr/>
        </p:nvSpPr>
        <p:spPr>
          <a:xfrm>
            <a:off x="2123728" y="1781246"/>
            <a:ext cx="1800200" cy="906663"/>
          </a:xfrm>
          <a:prstGeom prst="blockArc">
            <a:avLst>
              <a:gd name="adj1" fmla="val 10800000"/>
              <a:gd name="adj2" fmla="val 10726768"/>
              <a:gd name="adj3" fmla="val 475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analytisch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4" name="Blokboog 23"/>
          <p:cNvSpPr/>
          <p:nvPr/>
        </p:nvSpPr>
        <p:spPr>
          <a:xfrm>
            <a:off x="2559194" y="597081"/>
            <a:ext cx="1728192" cy="576064"/>
          </a:xfrm>
          <a:prstGeom prst="blockArc">
            <a:avLst>
              <a:gd name="adj1" fmla="val 10800000"/>
              <a:gd name="adj2" fmla="val 10694077"/>
              <a:gd name="adj3" fmla="val 49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betrouwbaar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5" name="Blokboog 24"/>
          <p:cNvSpPr/>
          <p:nvPr/>
        </p:nvSpPr>
        <p:spPr>
          <a:xfrm>
            <a:off x="3059832" y="1201002"/>
            <a:ext cx="1800200" cy="432048"/>
          </a:xfrm>
          <a:prstGeom prst="blockArc">
            <a:avLst>
              <a:gd name="adj1" fmla="val 10800000"/>
              <a:gd name="adj2" fmla="val 10712743"/>
              <a:gd name="adj3" fmla="val 464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c</a:t>
            </a:r>
            <a:r>
              <a:rPr lang="nl-NL" dirty="0" smtClean="0">
                <a:solidFill>
                  <a:schemeClr val="tx1"/>
                </a:solidFill>
              </a:rPr>
              <a:t>reatief</a:t>
            </a:r>
          </a:p>
        </p:txBody>
      </p:sp>
      <p:sp>
        <p:nvSpPr>
          <p:cNvPr id="26" name="Blokboog 25"/>
          <p:cNvSpPr/>
          <p:nvPr/>
        </p:nvSpPr>
        <p:spPr>
          <a:xfrm>
            <a:off x="809460" y="2153854"/>
            <a:ext cx="1584176" cy="483574"/>
          </a:xfrm>
          <a:prstGeom prst="blockArc">
            <a:avLst>
              <a:gd name="adj1" fmla="val 10800000"/>
              <a:gd name="adj2" fmla="val 10800000"/>
              <a:gd name="adj3" fmla="val 455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zelfstandig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7" name="Blokboog 26"/>
          <p:cNvSpPr/>
          <p:nvPr/>
        </p:nvSpPr>
        <p:spPr>
          <a:xfrm>
            <a:off x="6272085" y="2041298"/>
            <a:ext cx="1656184" cy="486679"/>
          </a:xfrm>
          <a:prstGeom prst="blockArc">
            <a:avLst>
              <a:gd name="adj1" fmla="val 10800000"/>
              <a:gd name="adj2" fmla="val 10799993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introvert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8" name="Blokboog 27"/>
          <p:cNvSpPr/>
          <p:nvPr/>
        </p:nvSpPr>
        <p:spPr>
          <a:xfrm>
            <a:off x="5364088" y="1580795"/>
            <a:ext cx="2160239" cy="527661"/>
          </a:xfrm>
          <a:prstGeom prst="blockArc">
            <a:avLst>
              <a:gd name="adj1" fmla="val 10800000"/>
              <a:gd name="adj2" fmla="val 10799996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inlevingsvermogen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7324552" y="2431610"/>
            <a:ext cx="1512168" cy="116955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rgbClr val="FFC000"/>
                </a:solidFill>
              </a:rPr>
              <a:t>Ervaring met:</a:t>
            </a:r>
          </a:p>
          <a:p>
            <a:r>
              <a:rPr lang="nl-NL" sz="1400" dirty="0" smtClean="0">
                <a:solidFill>
                  <a:srgbClr val="FFC000"/>
                </a:solidFill>
              </a:rPr>
              <a:t>Microsoft office</a:t>
            </a:r>
          </a:p>
          <a:p>
            <a:r>
              <a:rPr lang="nl-NL" sz="1400" dirty="0" smtClean="0">
                <a:solidFill>
                  <a:srgbClr val="FFC000"/>
                </a:solidFill>
              </a:rPr>
              <a:t>The </a:t>
            </a:r>
            <a:r>
              <a:rPr lang="nl-NL" sz="1400" dirty="0" err="1" smtClean="0">
                <a:solidFill>
                  <a:srgbClr val="FFC000"/>
                </a:solidFill>
              </a:rPr>
              <a:t>Nanny</a:t>
            </a:r>
            <a:endParaRPr lang="nl-NL" sz="1400" dirty="0" smtClean="0">
              <a:solidFill>
                <a:srgbClr val="FFC000"/>
              </a:solidFill>
            </a:endParaRPr>
          </a:p>
          <a:p>
            <a:r>
              <a:rPr lang="nl-NL" sz="1400" dirty="0" smtClean="0">
                <a:solidFill>
                  <a:srgbClr val="FFC000"/>
                </a:solidFill>
              </a:rPr>
              <a:t>Minipak</a:t>
            </a:r>
          </a:p>
          <a:p>
            <a:r>
              <a:rPr lang="nl-NL" sz="1400" dirty="0" smtClean="0">
                <a:solidFill>
                  <a:srgbClr val="FFC000"/>
                </a:solidFill>
              </a:rPr>
              <a:t>As400</a:t>
            </a:r>
            <a:endParaRPr lang="nl-NL" sz="1400" dirty="0">
              <a:solidFill>
                <a:srgbClr val="FFC000"/>
              </a:solidFill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210" y="-12050"/>
            <a:ext cx="4645622" cy="1185196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5782625" y="1175663"/>
            <a:ext cx="3393926" cy="292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err="1" smtClean="0"/>
              <a:t>Zp-er</a:t>
            </a:r>
            <a:r>
              <a:rPr lang="nl-NL" sz="1600" dirty="0" smtClean="0"/>
              <a:t> (bruto </a:t>
            </a:r>
            <a:r>
              <a:rPr lang="nl-NL" sz="1600" smtClean="0"/>
              <a:t>uurloon </a:t>
            </a:r>
            <a:r>
              <a:rPr lang="nl-NL" sz="1600" smtClean="0"/>
              <a:t>12,50 </a:t>
            </a:r>
            <a:r>
              <a:rPr lang="nl-NL" sz="1600" dirty="0" smtClean="0"/>
              <a:t>euro </a:t>
            </a:r>
            <a:r>
              <a:rPr lang="nl-NL" dirty="0" smtClean="0"/>
              <a:t>) 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96792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ir">
  <a:themeElements>
    <a:clrScheme name="Elementai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i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i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359</TotalTime>
  <Words>55</Words>
  <Application>Microsoft Office PowerPoint</Application>
  <PresentationFormat>Diavoorstelling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Elementair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Fotoalbum</dc:title>
  <dc:creator>Jasmijn</dc:creator>
  <cp:lastModifiedBy>Gebruiker</cp:lastModifiedBy>
  <cp:revision>19</cp:revision>
  <dcterms:created xsi:type="dcterms:W3CDTF">2013-11-26T14:56:02Z</dcterms:created>
  <dcterms:modified xsi:type="dcterms:W3CDTF">2015-05-05T10:15:46Z</dcterms:modified>
</cp:coreProperties>
</file>